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401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19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2EE84D8-F11B-B748-A9C3-947C7FF263C6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12568</TotalTime>
  <Words>233</Words>
  <Application>Microsoft Macintosh PowerPoint</Application>
  <PresentationFormat>Widescreen</PresentationFormat>
  <Paragraphs>91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94</cp:revision>
  <cp:lastPrinted>2020-04-16T11:14:22Z</cp:lastPrinted>
  <dcterms:created xsi:type="dcterms:W3CDTF">2020-03-24T11:24:38Z</dcterms:created>
  <dcterms:modified xsi:type="dcterms:W3CDTF">2020-04-23T11:45:41Z</dcterms:modified>
</cp:coreProperties>
</file>

<file path=docProps/thumbnail.jpeg>
</file>